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904656" cy="230425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Посуда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ds02.infourok.ru/uploads/ex/0c20/0003b59f-8b320456/hello_html_m3050f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9966"/>
            <a:ext cx="3956595" cy="39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0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820"/>
            <a:ext cx="6120680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Каструля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babyspeech.ru/wp-content/uploads/2015/10/YcPdz50ST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8936"/>
            <a:ext cx="4672211" cy="451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9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Сковорода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chicagohacksbig.com/images/frying-pan-clipa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104456" cy="33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7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Тарелка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://userdocs.ru/pars_docs/refs/150/149155/149155_html_m38a7fdf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userdocs.ru/pars_docs/refs/150/149155/149155_html_m38a7fd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715401" cy="20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0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Ложка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900igr.net/datai/predmety/Kukhnja-1.files/0020-019-Loz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9872" y="2060848"/>
            <a:ext cx="22574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5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Половник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st.depositphotos.com/1620766/1343/v/950/depositphotos_13432581-stock-illustration-vector-icon-lad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40204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4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nursp.ru/files/7f6/7f662f5b2b436a8ee8029839aeb81c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92896"/>
            <a:ext cx="3521968" cy="3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Кружка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mmedia.ozon.ru/multimedia/toys/1001581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7692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53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</TotalTime>
  <Words>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Посуда</vt:lpstr>
      <vt:lpstr>   Каструля</vt:lpstr>
      <vt:lpstr>Сковорода</vt:lpstr>
      <vt:lpstr>Тарелка</vt:lpstr>
      <vt:lpstr>Ложка</vt:lpstr>
      <vt:lpstr>Половник</vt:lpstr>
      <vt:lpstr>Вилка</vt:lpstr>
      <vt:lpstr>Кружка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Shop</dc:creator>
  <cp:lastModifiedBy>Windows User</cp:lastModifiedBy>
  <cp:revision>2</cp:revision>
  <dcterms:created xsi:type="dcterms:W3CDTF">2017-12-10T13:47:16Z</dcterms:created>
  <dcterms:modified xsi:type="dcterms:W3CDTF">2017-12-10T13:59:58Z</dcterms:modified>
</cp:coreProperties>
</file>